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87" autoAdjust="0"/>
  </p:normalViewPr>
  <p:slideViewPr>
    <p:cSldViewPr snapToGrid="0">
      <p:cViewPr varScale="1">
        <p:scale>
          <a:sx n="70" d="100"/>
          <a:sy n="70" d="100"/>
        </p:scale>
        <p:origin x="5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5C35-C634-4535-8D45-5C49B3DC0B03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C8F9-2CCC-49FF-BAFA-4793EFFC7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31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33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1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17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69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19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23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13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74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70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8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25-06-2018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9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8946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402" r="50133" b="11198"/>
          <a:stretch/>
        </p:blipFill>
        <p:spPr>
          <a:xfrm>
            <a:off x="1953768" y="557784"/>
            <a:ext cx="224332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491" r="21560" b="8354"/>
          <a:stretch/>
        </p:blipFill>
        <p:spPr>
          <a:xfrm>
            <a:off x="4197096" y="557785"/>
            <a:ext cx="2258568" cy="288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37" t="1" r="23648" b="-1"/>
          <a:stretch/>
        </p:blipFill>
        <p:spPr>
          <a:xfrm>
            <a:off x="1953768" y="3377352"/>
            <a:ext cx="2243328" cy="3206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158" r="4255"/>
          <a:stretch/>
        </p:blipFill>
        <p:spPr>
          <a:xfrm>
            <a:off x="4197096" y="3447288"/>
            <a:ext cx="2258568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4001" y="3897496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8656" y="4262850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" r="27114" b="-514"/>
          <a:stretch/>
        </p:blipFill>
        <p:spPr bwMode="auto">
          <a:xfrm>
            <a:off x="2906145" y="252751"/>
            <a:ext cx="4489738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7621" y="5524249"/>
            <a:ext cx="2548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</a:t>
            </a: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ckwell Extra Bold" panose="02060903040505020403" pitchFamily="18" charset="0"/>
              </a:rPr>
              <a:t>di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6544" y="6047617"/>
            <a:ext cx="6096000" cy="10772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ongs</a:t>
            </a:r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2018</a:t>
            </a:r>
          </a:p>
          <a:p>
            <a:endParaRPr lang="en-IN" sz="3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4" y="421342"/>
            <a:ext cx="1047077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lgudi d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7" b="641"/>
          <a:stretch/>
        </p:blipFill>
        <p:spPr bwMode="auto">
          <a:xfrm>
            <a:off x="307975" y="-682159"/>
            <a:ext cx="10611037" cy="68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lgudi days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0" r="7483"/>
          <a:stretch/>
        </p:blipFill>
        <p:spPr bwMode="auto">
          <a:xfrm>
            <a:off x="4052046" y="448234"/>
            <a:ext cx="3899648" cy="584498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86516" y="5409055"/>
            <a:ext cx="3630707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 smtClean="0">
                <a:solidFill>
                  <a:schemeClr val="bg2">
                    <a:lumMod val="10000"/>
                  </a:schemeClr>
                </a:solidFill>
              </a:rPr>
              <a:t>Malgudi</a:t>
            </a:r>
            <a:r>
              <a:rPr lang="en-IN" sz="4000" b="1" dirty="0" smtClean="0">
                <a:solidFill>
                  <a:schemeClr val="bg2">
                    <a:lumMod val="10000"/>
                  </a:schemeClr>
                </a:solidFill>
              </a:rPr>
              <a:t> days</a:t>
            </a:r>
            <a:endParaRPr lang="en-IN" sz="40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3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-152" r="9007" b="152"/>
          <a:stretch/>
        </p:blipFill>
        <p:spPr>
          <a:xfrm>
            <a:off x="3831290" y="457199"/>
            <a:ext cx="4084546" cy="590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186518" y="5567083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605" r="8418" b="36421"/>
          <a:stretch/>
        </p:blipFill>
        <p:spPr>
          <a:xfrm>
            <a:off x="3765177" y="457199"/>
            <a:ext cx="4168588" cy="3720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066771" y="3290048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1928" r="24703" b="20782"/>
          <a:stretch/>
        </p:blipFill>
        <p:spPr>
          <a:xfrm>
            <a:off x="1953768" y="557785"/>
            <a:ext cx="2243328" cy="2819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9" r="28425" b="7931"/>
          <a:stretch/>
        </p:blipFill>
        <p:spPr>
          <a:xfrm>
            <a:off x="4197096" y="557786"/>
            <a:ext cx="2258568" cy="2812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25044"/>
          <a:stretch/>
        </p:blipFill>
        <p:spPr>
          <a:xfrm>
            <a:off x="1961052" y="3370729"/>
            <a:ext cx="2236044" cy="3206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30540" b="2269"/>
          <a:stretch/>
        </p:blipFill>
        <p:spPr>
          <a:xfrm>
            <a:off x="4197096" y="3370729"/>
            <a:ext cx="2258568" cy="3212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5432" y="5869171"/>
            <a:ext cx="1947672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bg2"/>
                </a:solidFill>
              </a:rPr>
              <a:t>So </a:t>
            </a:r>
            <a:r>
              <a:rPr lang="en-IN" sz="4000" b="1" dirty="0" smtClean="0">
                <a:solidFill>
                  <a:srgbClr val="FF0000"/>
                </a:solidFill>
              </a:rPr>
              <a:t>Sorry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385483"/>
            <a:ext cx="6104965" cy="6104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5882" y="876571"/>
            <a:ext cx="440167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So Sorry Comedy Videos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24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56" y="859537"/>
            <a:ext cx="5650992" cy="5212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gu-IN" sz="10000" dirty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100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100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10000" dirty="0">
                <a:latin typeface="70"/>
              </a:rPr>
              <a:t>વિડિઓ </a:t>
            </a:r>
            <a:endParaRPr lang="en-IN" sz="10000" dirty="0" smtClean="0">
              <a:latin typeface="70"/>
            </a:endParaRPr>
          </a:p>
          <a:p>
            <a:pPr marL="0" indent="0" algn="ctr">
              <a:buNone/>
            </a:pPr>
            <a:r>
              <a:rPr lang="en-IN" sz="2400" dirty="0" smtClean="0">
                <a:solidFill>
                  <a:schemeClr val="accent2"/>
                </a:solidFill>
                <a:latin typeface="70"/>
              </a:rPr>
              <a:t>2018</a:t>
            </a:r>
            <a:endParaRPr lang="en-IN" sz="2400" dirty="0">
              <a:solidFill>
                <a:schemeClr val="accent2"/>
              </a:solidFill>
              <a:latin typeface="7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87" y="2523745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20624"/>
            <a:ext cx="10420096" cy="5861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0" y="5669280"/>
            <a:ext cx="493776" cy="493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22776" y="1321398"/>
            <a:ext cx="4443984" cy="4192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u-IN" sz="6600" dirty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6600" b="1" dirty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6600" dirty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6600" dirty="0">
                <a:latin typeface="70"/>
              </a:rPr>
              <a:t>વિડિઓ </a:t>
            </a:r>
            <a:endParaRPr lang="en-IN" sz="6600" dirty="0">
              <a:latin typeface="70"/>
            </a:endParaRPr>
          </a:p>
          <a:p>
            <a:pPr algn="ctr"/>
            <a:r>
              <a:rPr lang="en-IN" sz="2800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sp>
        <p:nvSpPr>
          <p:cNvPr id="6" name="Rectangle 5"/>
          <p:cNvSpPr/>
          <p:nvPr/>
        </p:nvSpPr>
        <p:spPr>
          <a:xfrm>
            <a:off x="824729" y="6033254"/>
            <a:ext cx="5549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http://www.cutmypic.com/step3/title363666639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58" y="2632602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306830"/>
            <a:ext cx="4136571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bg1"/>
                </a:solidFill>
              </a:rPr>
              <a:t>Kinjal</a:t>
            </a:r>
            <a:r>
              <a:rPr lang="en-IN" sz="3600" b="1" dirty="0" smtClean="0">
                <a:solidFill>
                  <a:schemeClr val="bg1"/>
                </a:solidFill>
              </a:rPr>
              <a:t> Dave Video Songs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2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699" b="620"/>
          <a:stretch/>
        </p:blipFill>
        <p:spPr>
          <a:xfrm>
            <a:off x="4108733" y="389616"/>
            <a:ext cx="3867831" cy="5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68277" y="5145607"/>
            <a:ext cx="354874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Sagar</a:t>
            </a:r>
            <a:r>
              <a:rPr lang="en-I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Video Songs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6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1474" r="9763" b="6883"/>
          <a:stretch/>
        </p:blipFill>
        <p:spPr>
          <a:xfrm>
            <a:off x="2807207" y="438911"/>
            <a:ext cx="7054161" cy="612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17545" y="603504"/>
            <a:ext cx="261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HD VIDEO SONGS 2018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7104" y="5577840"/>
            <a:ext cx="289311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 smtClean="0">
                <a:solidFill>
                  <a:schemeClr val="bg1"/>
                </a:solidFill>
              </a:rPr>
              <a:t>કિંજલ દવે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50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6712" y="5743187"/>
            <a:ext cx="316743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સાગર પટેલ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8960" y="26570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</a:rPr>
              <a:t>HD Video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6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381318"/>
            <a:ext cx="11795760" cy="5759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8091" y="4115415"/>
            <a:ext cx="9930033" cy="132343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u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સાગર પટેલ ની મોજ 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19860</TotalTime>
  <Words>63</Words>
  <Application>Microsoft Office PowerPoint</Application>
  <PresentationFormat>Widescreen</PresentationFormat>
  <Paragraphs>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70</vt:lpstr>
      <vt:lpstr>Arial</vt:lpstr>
      <vt:lpstr>Arial Black</vt:lpstr>
      <vt:lpstr>Calibri</vt:lpstr>
      <vt:lpstr>Calibri Light</vt:lpstr>
      <vt:lpstr>Gabriola</vt:lpstr>
      <vt:lpstr>Rockwell Extra Bold</vt:lpstr>
      <vt:lpstr>Shruti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Patel</dc:creator>
  <cp:lastModifiedBy>Nirav Patel</cp:lastModifiedBy>
  <cp:revision>51</cp:revision>
  <dcterms:created xsi:type="dcterms:W3CDTF">2018-06-06T13:32:41Z</dcterms:created>
  <dcterms:modified xsi:type="dcterms:W3CDTF">2018-06-25T14:35:14Z</dcterms:modified>
</cp:coreProperties>
</file>